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2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Segoe UI Light" panose="020B0502040204020203" pitchFamily="34" charset="0"/>
      <p:regular r:id="rId9"/>
      <p:italic r:id="rId10"/>
    </p:embeddedFont>
    <p:embeddedFont>
      <p:font typeface="Segoe UI" panose="020B0502040204020203" pitchFamily="34" charset="0"/>
      <p:regular r:id="rId11"/>
      <p:bold r:id="rId12"/>
      <p:italic r:id="rId13"/>
      <p:boldItalic r:id="rId14"/>
    </p:embeddedFont>
    <p:embeddedFont>
      <p:font typeface="Microsoft Yi Baiti" panose="03000500000000000000" pitchFamily="66" charset="0"/>
      <p:regular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oncourse" pitchFamily="50" charset="0"/>
      <p:regular r:id="rId22"/>
      <p:bold r:id="rId23"/>
      <p:italic r:id="rId24"/>
      <p:boldItalic r:id="rId25"/>
    </p:embeddedFont>
    <p:embeddedFont>
      <p:font typeface="Segoe UI Semibold" panose="020B0702040204020203" pitchFamily="34" charset="0"/>
      <p:bold r:id="rId26"/>
      <p:boldItalic r:id="rId27"/>
    </p:embeddedFont>
    <p:embeddedFont>
      <p:font typeface="Concourse SemBd" pitchFamily="50" charset="0"/>
      <p:bold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E44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3514" autoAdjust="0"/>
  </p:normalViewPr>
  <p:slideViewPr>
    <p:cSldViewPr snapToGrid="0">
      <p:cViewPr varScale="1">
        <p:scale>
          <a:sx n="61" d="100"/>
          <a:sy n="61" d="100"/>
        </p:scale>
        <p:origin x="5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20BD34-1F5B-47A1-887C-7851EE8EE829}" type="doc">
      <dgm:prSet loTypeId="urn:microsoft.com/office/officeart/2005/8/layout/radial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AD6053-872C-440D-AB8F-0E2915FC8AE0}">
      <dgm:prSet phldrT="[Text]"/>
      <dgm:spPr/>
      <dgm:t>
        <a:bodyPr/>
        <a:lstStyle/>
        <a:p>
          <a:r>
            <a:rPr lang="en-IN" dirty="0">
              <a:latin typeface="Segoe UI" panose="020B0502040204020203" pitchFamily="34" charset="0"/>
              <a:cs typeface="Segoe UI" panose="020B0502040204020203" pitchFamily="34" charset="0"/>
            </a:rPr>
            <a:t>Spatial queries</a:t>
          </a:r>
          <a:endParaRPr lang="en-US" dirty="0"/>
        </a:p>
      </dgm:t>
    </dgm:pt>
    <dgm:pt modelId="{AC929174-2F7E-4C36-B593-BDB22B870BD8}" type="parTrans" cxnId="{8A0052F2-0D1E-4B2A-8462-1EC3E83AD779}">
      <dgm:prSet/>
      <dgm:spPr/>
      <dgm:t>
        <a:bodyPr/>
        <a:lstStyle/>
        <a:p>
          <a:endParaRPr lang="en-US"/>
        </a:p>
      </dgm:t>
    </dgm:pt>
    <dgm:pt modelId="{1E67D08C-E389-4E6A-A5C8-18F257CF4E56}" type="sibTrans" cxnId="{8A0052F2-0D1E-4B2A-8462-1EC3E83AD779}">
      <dgm:prSet/>
      <dgm:spPr/>
      <dgm:t>
        <a:bodyPr/>
        <a:lstStyle/>
        <a:p>
          <a:endParaRPr lang="en-US"/>
        </a:p>
      </dgm:t>
    </dgm:pt>
    <dgm:pt modelId="{42FDE907-FCE8-4E10-B131-F7D9E2F133B0}">
      <dgm:prSet phldrT="[Text]" custT="1"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IN" sz="1800" noProof="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rPr>
            <a:t>Nearest neighbour</a:t>
          </a:r>
        </a:p>
      </dgm:t>
    </dgm:pt>
    <dgm:pt modelId="{2EB7832E-F4F0-4423-9A71-50A145C2638D}" type="parTrans" cxnId="{A9A6B3F3-94AC-4241-A42B-CFB8E7776C7F}">
      <dgm:prSet/>
      <dgm:spPr/>
      <dgm:t>
        <a:bodyPr/>
        <a:lstStyle/>
        <a:p>
          <a:endParaRPr lang="en-US"/>
        </a:p>
      </dgm:t>
    </dgm:pt>
    <dgm:pt modelId="{AD3CE048-AAE3-4E8A-B9A2-54140984C757}" type="sibTrans" cxnId="{A9A6B3F3-94AC-4241-A42B-CFB8E7776C7F}">
      <dgm:prSet/>
      <dgm:spPr/>
      <dgm:t>
        <a:bodyPr/>
        <a:lstStyle/>
        <a:p>
          <a:endParaRPr lang="en-US"/>
        </a:p>
      </dgm:t>
    </dgm:pt>
    <dgm:pt modelId="{E839DCA7-4DB5-4C45-8251-DE0328D59C6B}">
      <dgm:prSet phldrT="[Text]" custT="1"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rPr>
            <a:t>Range</a:t>
          </a:r>
        </a:p>
      </dgm:t>
    </dgm:pt>
    <dgm:pt modelId="{07881916-7D1C-4BF4-A69A-1E97D31F6735}" type="parTrans" cxnId="{5D8E9995-E2EC-407E-B3B6-5D89D2334C29}">
      <dgm:prSet/>
      <dgm:spPr/>
      <dgm:t>
        <a:bodyPr/>
        <a:lstStyle/>
        <a:p>
          <a:endParaRPr lang="en-US"/>
        </a:p>
      </dgm:t>
    </dgm:pt>
    <dgm:pt modelId="{C69744E8-1FB4-41CD-906D-CA0661EFAD77}" type="sibTrans" cxnId="{5D8E9995-E2EC-407E-B3B6-5D89D2334C29}">
      <dgm:prSet/>
      <dgm:spPr/>
      <dgm:t>
        <a:bodyPr/>
        <a:lstStyle/>
        <a:p>
          <a:endParaRPr lang="en-US"/>
        </a:p>
      </dgm:t>
    </dgm:pt>
    <dgm:pt modelId="{7E43EE32-B198-4F29-B918-423EEFA6EE16}">
      <dgm:prSet phldrT="[Text]" custT="1"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rPr>
            <a:t>Closest Pair</a:t>
          </a:r>
        </a:p>
      </dgm:t>
    </dgm:pt>
    <dgm:pt modelId="{02451246-82E7-4222-99CB-FCA42A404727}" type="parTrans" cxnId="{C7BBDC0F-B1E5-4991-B23F-69BBCF85C17A}">
      <dgm:prSet/>
      <dgm:spPr/>
      <dgm:t>
        <a:bodyPr/>
        <a:lstStyle/>
        <a:p>
          <a:endParaRPr lang="en-US"/>
        </a:p>
      </dgm:t>
    </dgm:pt>
    <dgm:pt modelId="{4C8EAF5F-2A5B-44F2-B17C-9D2ACDA19168}" type="sibTrans" cxnId="{C7BBDC0F-B1E5-4991-B23F-69BBCF85C17A}">
      <dgm:prSet/>
      <dgm:spPr/>
      <dgm:t>
        <a:bodyPr/>
        <a:lstStyle/>
        <a:p>
          <a:endParaRPr lang="en-US"/>
        </a:p>
      </dgm:t>
    </dgm:pt>
    <dgm:pt modelId="{5616994D-036A-47AD-B29E-3A7AC5F46613}">
      <dgm:prSet phldrT="[Text]" custT="1"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sz="1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rPr>
            <a:t>NIRIBB*</a:t>
          </a:r>
        </a:p>
      </dgm:t>
    </dgm:pt>
    <dgm:pt modelId="{43657904-0248-44E6-8C0B-33227D0A74B1}" type="parTrans" cxnId="{C326A7CC-A74A-4AE5-88F8-6EE4FE5E3A04}">
      <dgm:prSet/>
      <dgm:spPr/>
      <dgm:t>
        <a:bodyPr/>
        <a:lstStyle/>
        <a:p>
          <a:endParaRPr lang="en-US"/>
        </a:p>
      </dgm:t>
    </dgm:pt>
    <dgm:pt modelId="{7DDD6A0F-36A5-4C9E-AA0F-ED9DE4C3A8C3}" type="sibTrans" cxnId="{C326A7CC-A74A-4AE5-88F8-6EE4FE5E3A04}">
      <dgm:prSet/>
      <dgm:spPr/>
      <dgm:t>
        <a:bodyPr/>
        <a:lstStyle/>
        <a:p>
          <a:endParaRPr lang="en-US"/>
        </a:p>
      </dgm:t>
    </dgm:pt>
    <dgm:pt modelId="{7D9369F8-1178-44A4-8577-9EE281847F38}" type="pres">
      <dgm:prSet presAssocID="{8120BD34-1F5B-47A1-887C-7851EE8EE829}" presName="composite" presStyleCnt="0">
        <dgm:presLayoutVars>
          <dgm:chMax val="1"/>
          <dgm:dir/>
          <dgm:resizeHandles val="exact"/>
        </dgm:presLayoutVars>
      </dgm:prSet>
      <dgm:spPr/>
    </dgm:pt>
    <dgm:pt modelId="{38786831-8397-4546-80DD-FD7EE57E88D3}" type="pres">
      <dgm:prSet presAssocID="{8120BD34-1F5B-47A1-887C-7851EE8EE829}" presName="radial" presStyleCnt="0">
        <dgm:presLayoutVars>
          <dgm:animLvl val="ctr"/>
        </dgm:presLayoutVars>
      </dgm:prSet>
      <dgm:spPr/>
    </dgm:pt>
    <dgm:pt modelId="{FC7ED01A-CDE4-4F57-9090-F0C11302F722}" type="pres">
      <dgm:prSet presAssocID="{CCAD6053-872C-440D-AB8F-0E2915FC8AE0}" presName="centerShape" presStyleLbl="vennNode1" presStyleIdx="0" presStyleCnt="5"/>
      <dgm:spPr/>
    </dgm:pt>
    <dgm:pt modelId="{4765E1C3-E276-4AAB-847A-7B46898E4FB2}" type="pres">
      <dgm:prSet presAssocID="{42FDE907-FCE8-4E10-B131-F7D9E2F133B0}" presName="node" presStyleLbl="vennNode1" presStyleIdx="1" presStyleCnt="5" custScaleX="121017" custScaleY="121017" custRadScaleRad="111271" custRadScaleInc="-46146">
        <dgm:presLayoutVars>
          <dgm:bulletEnabled val="1"/>
        </dgm:presLayoutVars>
      </dgm:prSet>
      <dgm:spPr/>
    </dgm:pt>
    <dgm:pt modelId="{FC9AE677-8EA9-428F-A607-27BDEAFC1759}" type="pres">
      <dgm:prSet presAssocID="{E839DCA7-4DB5-4C45-8251-DE0328D59C6B}" presName="node" presStyleLbl="vennNode1" presStyleIdx="2" presStyleCnt="5" custScaleX="122288" custScaleY="122288" custRadScaleRad="111998" custRadScaleInc="-52976">
        <dgm:presLayoutVars>
          <dgm:bulletEnabled val="1"/>
        </dgm:presLayoutVars>
      </dgm:prSet>
      <dgm:spPr/>
    </dgm:pt>
    <dgm:pt modelId="{6B9D57A4-C2FE-4F09-AB85-E6CA32EBE666}" type="pres">
      <dgm:prSet presAssocID="{7E43EE32-B198-4F29-B918-423EEFA6EE16}" presName="node" presStyleLbl="vennNode1" presStyleIdx="3" presStyleCnt="5" custScaleX="117275" custScaleY="117274" custRadScaleRad="102649" custRadScaleInc="-49378">
        <dgm:presLayoutVars>
          <dgm:bulletEnabled val="1"/>
        </dgm:presLayoutVars>
      </dgm:prSet>
      <dgm:spPr/>
    </dgm:pt>
    <dgm:pt modelId="{463DFCE8-48BD-41E6-9FD8-0441924ACD87}" type="pres">
      <dgm:prSet presAssocID="{5616994D-036A-47AD-B29E-3A7AC5F46613}" presName="node" presStyleLbl="vennNode1" presStyleIdx="4" presStyleCnt="5" custScaleX="122288" custScaleY="122288" custRadScaleRad="105902" custRadScaleInc="-47074">
        <dgm:presLayoutVars>
          <dgm:bulletEnabled val="1"/>
        </dgm:presLayoutVars>
      </dgm:prSet>
      <dgm:spPr/>
    </dgm:pt>
  </dgm:ptLst>
  <dgm:cxnLst>
    <dgm:cxn modelId="{C7BBDC0F-B1E5-4991-B23F-69BBCF85C17A}" srcId="{CCAD6053-872C-440D-AB8F-0E2915FC8AE0}" destId="{7E43EE32-B198-4F29-B918-423EEFA6EE16}" srcOrd="2" destOrd="0" parTransId="{02451246-82E7-4222-99CB-FCA42A404727}" sibTransId="{4C8EAF5F-2A5B-44F2-B17C-9D2ACDA19168}"/>
    <dgm:cxn modelId="{3F8DCB4A-A176-493D-9536-FB0638876606}" type="presOf" srcId="{42FDE907-FCE8-4E10-B131-F7D9E2F133B0}" destId="{4765E1C3-E276-4AAB-847A-7B46898E4FB2}" srcOrd="0" destOrd="0" presId="urn:microsoft.com/office/officeart/2005/8/layout/radial3"/>
    <dgm:cxn modelId="{00982E82-82B7-4572-8F9E-6F3E132FE765}" type="presOf" srcId="{8120BD34-1F5B-47A1-887C-7851EE8EE829}" destId="{7D9369F8-1178-44A4-8577-9EE281847F38}" srcOrd="0" destOrd="0" presId="urn:microsoft.com/office/officeart/2005/8/layout/radial3"/>
    <dgm:cxn modelId="{5D8E9995-E2EC-407E-B3B6-5D89D2334C29}" srcId="{CCAD6053-872C-440D-AB8F-0E2915FC8AE0}" destId="{E839DCA7-4DB5-4C45-8251-DE0328D59C6B}" srcOrd="1" destOrd="0" parTransId="{07881916-7D1C-4BF4-A69A-1E97D31F6735}" sibTransId="{C69744E8-1FB4-41CD-906D-CA0661EFAD77}"/>
    <dgm:cxn modelId="{4EDFE0AC-70D9-49AD-96F6-F36B5F359B19}" type="presOf" srcId="{E839DCA7-4DB5-4C45-8251-DE0328D59C6B}" destId="{FC9AE677-8EA9-428F-A607-27BDEAFC1759}" srcOrd="0" destOrd="0" presId="urn:microsoft.com/office/officeart/2005/8/layout/radial3"/>
    <dgm:cxn modelId="{3EFC4AAD-BC29-4954-84BD-F4F8A0ECE250}" type="presOf" srcId="{CCAD6053-872C-440D-AB8F-0E2915FC8AE0}" destId="{FC7ED01A-CDE4-4F57-9090-F0C11302F722}" srcOrd="0" destOrd="0" presId="urn:microsoft.com/office/officeart/2005/8/layout/radial3"/>
    <dgm:cxn modelId="{275585B3-4E83-4D7E-B6C2-81E2A14F1D43}" type="presOf" srcId="{5616994D-036A-47AD-B29E-3A7AC5F46613}" destId="{463DFCE8-48BD-41E6-9FD8-0441924ACD87}" srcOrd="0" destOrd="0" presId="urn:microsoft.com/office/officeart/2005/8/layout/radial3"/>
    <dgm:cxn modelId="{C326A7CC-A74A-4AE5-88F8-6EE4FE5E3A04}" srcId="{CCAD6053-872C-440D-AB8F-0E2915FC8AE0}" destId="{5616994D-036A-47AD-B29E-3A7AC5F46613}" srcOrd="3" destOrd="0" parTransId="{43657904-0248-44E6-8C0B-33227D0A74B1}" sibTransId="{7DDD6A0F-36A5-4C9E-AA0F-ED9DE4C3A8C3}"/>
    <dgm:cxn modelId="{BE173DDC-6017-4245-B6BF-074FE52BF557}" type="presOf" srcId="{7E43EE32-B198-4F29-B918-423EEFA6EE16}" destId="{6B9D57A4-C2FE-4F09-AB85-E6CA32EBE666}" srcOrd="0" destOrd="0" presId="urn:microsoft.com/office/officeart/2005/8/layout/radial3"/>
    <dgm:cxn modelId="{8A0052F2-0D1E-4B2A-8462-1EC3E83AD779}" srcId="{8120BD34-1F5B-47A1-887C-7851EE8EE829}" destId="{CCAD6053-872C-440D-AB8F-0E2915FC8AE0}" srcOrd="0" destOrd="0" parTransId="{AC929174-2F7E-4C36-B593-BDB22B870BD8}" sibTransId="{1E67D08C-E389-4E6A-A5C8-18F257CF4E56}"/>
    <dgm:cxn modelId="{A9A6B3F3-94AC-4241-A42B-CFB8E7776C7F}" srcId="{CCAD6053-872C-440D-AB8F-0E2915FC8AE0}" destId="{42FDE907-FCE8-4E10-B131-F7D9E2F133B0}" srcOrd="0" destOrd="0" parTransId="{2EB7832E-F4F0-4423-9A71-50A145C2638D}" sibTransId="{AD3CE048-AAE3-4E8A-B9A2-54140984C757}"/>
    <dgm:cxn modelId="{284FFC16-A240-4D88-BF62-ECEFD43F9831}" type="presParOf" srcId="{7D9369F8-1178-44A4-8577-9EE281847F38}" destId="{38786831-8397-4546-80DD-FD7EE57E88D3}" srcOrd="0" destOrd="0" presId="urn:microsoft.com/office/officeart/2005/8/layout/radial3"/>
    <dgm:cxn modelId="{9EA1283C-A344-4760-BB71-219665E52799}" type="presParOf" srcId="{38786831-8397-4546-80DD-FD7EE57E88D3}" destId="{FC7ED01A-CDE4-4F57-9090-F0C11302F722}" srcOrd="0" destOrd="0" presId="urn:microsoft.com/office/officeart/2005/8/layout/radial3"/>
    <dgm:cxn modelId="{D26ED5C9-6DF7-441A-9151-AC7F43580F10}" type="presParOf" srcId="{38786831-8397-4546-80DD-FD7EE57E88D3}" destId="{4765E1C3-E276-4AAB-847A-7B46898E4FB2}" srcOrd="1" destOrd="0" presId="urn:microsoft.com/office/officeart/2005/8/layout/radial3"/>
    <dgm:cxn modelId="{5D6B703A-92F7-44F5-AFBE-807D67E28B49}" type="presParOf" srcId="{38786831-8397-4546-80DD-FD7EE57E88D3}" destId="{FC9AE677-8EA9-428F-A607-27BDEAFC1759}" srcOrd="2" destOrd="0" presId="urn:microsoft.com/office/officeart/2005/8/layout/radial3"/>
    <dgm:cxn modelId="{A28F815A-9E41-4C17-9BFA-07839BD2BC73}" type="presParOf" srcId="{38786831-8397-4546-80DD-FD7EE57E88D3}" destId="{6B9D57A4-C2FE-4F09-AB85-E6CA32EBE666}" srcOrd="3" destOrd="0" presId="urn:microsoft.com/office/officeart/2005/8/layout/radial3"/>
    <dgm:cxn modelId="{D3132414-EDF0-409E-9D00-7BEAABD70929}" type="presParOf" srcId="{38786831-8397-4546-80DD-FD7EE57E88D3}" destId="{463DFCE8-48BD-41E6-9FD8-0441924ACD87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DCEE56-E704-463E-9B2B-E757F5780936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880D167-BF46-4FE1-8196-CA55652C5FA0}">
      <dgm:prSet phldrT="[Text]"/>
      <dgm:spPr/>
      <dgm:t>
        <a:bodyPr/>
        <a:lstStyle/>
        <a:p>
          <a:r>
            <a:rPr lang="en-US" dirty="0"/>
            <a:t>Find m closest keywords</a:t>
          </a:r>
        </a:p>
      </dgm:t>
    </dgm:pt>
    <dgm:pt modelId="{2C005EB0-C8E6-4A1C-957D-E7C8DDBC8FD9}" type="parTrans" cxnId="{565927A3-58C0-44E8-941D-C74314A6F198}">
      <dgm:prSet/>
      <dgm:spPr/>
      <dgm:t>
        <a:bodyPr/>
        <a:lstStyle/>
        <a:p>
          <a:endParaRPr lang="en-US"/>
        </a:p>
      </dgm:t>
    </dgm:pt>
    <dgm:pt modelId="{4DA45959-DA09-4BB6-AE6D-889EFFA0991B}" type="sibTrans" cxnId="{565927A3-58C0-44E8-941D-C74314A6F198}">
      <dgm:prSet/>
      <dgm:spPr/>
      <dgm:t>
        <a:bodyPr/>
        <a:lstStyle/>
        <a:p>
          <a:endParaRPr lang="en-US"/>
        </a:p>
      </dgm:t>
    </dgm:pt>
    <dgm:pt modelId="{7E4DC6DE-0029-4FA7-9BB7-4F91AD2FC8F3}">
      <dgm:prSet phldrT="[Text]"/>
      <dgm:spPr/>
      <dgm:t>
        <a:bodyPr/>
        <a:lstStyle/>
        <a:p>
          <a:r>
            <a:rPr lang="en-US" dirty="0"/>
            <a:t>Search either single or multiple nodes</a:t>
          </a:r>
        </a:p>
      </dgm:t>
    </dgm:pt>
    <dgm:pt modelId="{3A8249E9-69E1-4AA1-AE47-099BF681D8EC}" type="parTrans" cxnId="{D348DCC7-88C1-40EE-99FE-19D4941EAB28}">
      <dgm:prSet/>
      <dgm:spPr/>
      <dgm:t>
        <a:bodyPr/>
        <a:lstStyle/>
        <a:p>
          <a:endParaRPr lang="en-US"/>
        </a:p>
      </dgm:t>
    </dgm:pt>
    <dgm:pt modelId="{7D4BAF5D-AAB6-42E3-B3DA-9ABBC73CC2E1}" type="sibTrans" cxnId="{D348DCC7-88C1-40EE-99FE-19D4941EAB28}">
      <dgm:prSet/>
      <dgm:spPr/>
      <dgm:t>
        <a:bodyPr/>
        <a:lstStyle/>
        <a:p>
          <a:endParaRPr lang="en-US"/>
        </a:p>
      </dgm:t>
    </dgm:pt>
    <dgm:pt modelId="{5A747C5A-0A5C-4EEB-8371-71126B431B8B}">
      <dgm:prSet phldrT="[Text]"/>
      <dgm:spPr/>
      <dgm:t>
        <a:bodyPr/>
        <a:lstStyle/>
        <a:p>
          <a:r>
            <a:rPr lang="en-US" dirty="0"/>
            <a:t>Prune using distance and keyword mutex</a:t>
          </a:r>
        </a:p>
      </dgm:t>
    </dgm:pt>
    <dgm:pt modelId="{A4A009D2-9E16-4011-B860-B0EC04402657}" type="parTrans" cxnId="{13064926-FEAE-491C-9143-B4755BD48239}">
      <dgm:prSet/>
      <dgm:spPr/>
      <dgm:t>
        <a:bodyPr/>
        <a:lstStyle/>
        <a:p>
          <a:endParaRPr lang="en-US"/>
        </a:p>
      </dgm:t>
    </dgm:pt>
    <dgm:pt modelId="{E734034E-B2C9-420F-8C5D-5E8840C94465}" type="sibTrans" cxnId="{13064926-FEAE-491C-9143-B4755BD48239}">
      <dgm:prSet/>
      <dgm:spPr/>
      <dgm:t>
        <a:bodyPr/>
        <a:lstStyle/>
        <a:p>
          <a:endParaRPr lang="en-US"/>
        </a:p>
      </dgm:t>
    </dgm:pt>
    <dgm:pt modelId="{B9701D8D-F435-4CCF-8F16-6EAC281AA7CD}" type="pres">
      <dgm:prSet presAssocID="{92DCEE56-E704-463E-9B2B-E757F5780936}" presName="rootnode" presStyleCnt="0">
        <dgm:presLayoutVars>
          <dgm:chMax/>
          <dgm:chPref/>
          <dgm:dir/>
          <dgm:animLvl val="lvl"/>
        </dgm:presLayoutVars>
      </dgm:prSet>
      <dgm:spPr/>
    </dgm:pt>
    <dgm:pt modelId="{EEB43EFA-5256-4E0F-BB47-452E04597620}" type="pres">
      <dgm:prSet presAssocID="{1880D167-BF46-4FE1-8196-CA55652C5FA0}" presName="composite" presStyleCnt="0"/>
      <dgm:spPr/>
    </dgm:pt>
    <dgm:pt modelId="{FC71BF62-5646-4B4C-AB0A-1FBF8E89E1CB}" type="pres">
      <dgm:prSet presAssocID="{1880D167-BF46-4FE1-8196-CA55652C5FA0}" presName="bentUpArrow1" presStyleLbl="alignImgPlace1" presStyleIdx="0" presStyleCnt="1"/>
      <dgm:spPr/>
    </dgm:pt>
    <dgm:pt modelId="{A629FA62-69BC-4D55-8FDC-E997539CBE98}" type="pres">
      <dgm:prSet presAssocID="{1880D167-BF46-4FE1-8196-CA55652C5FA0}" presName="ParentText" presStyleLbl="node1" presStyleIdx="0" presStyleCnt="2">
        <dgm:presLayoutVars>
          <dgm:chMax val="1"/>
          <dgm:chPref val="1"/>
          <dgm:bulletEnabled val="1"/>
        </dgm:presLayoutVars>
      </dgm:prSet>
      <dgm:spPr/>
    </dgm:pt>
    <dgm:pt modelId="{0CABC5B2-20B9-4F97-912C-05453E2FE1DD}" type="pres">
      <dgm:prSet presAssocID="{1880D167-BF46-4FE1-8196-CA55652C5FA0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A520CC12-210D-4455-9BB8-13E2BD54E5DC}" type="pres">
      <dgm:prSet presAssocID="{4DA45959-DA09-4BB6-AE6D-889EFFA0991B}" presName="sibTrans" presStyleCnt="0"/>
      <dgm:spPr/>
    </dgm:pt>
    <dgm:pt modelId="{C904FAF1-4355-40AF-A667-B6FB8FC04AB4}" type="pres">
      <dgm:prSet presAssocID="{7E4DC6DE-0029-4FA7-9BB7-4F91AD2FC8F3}" presName="composite" presStyleCnt="0"/>
      <dgm:spPr/>
    </dgm:pt>
    <dgm:pt modelId="{D3A1A77A-7851-4747-BECF-348077822CDA}" type="pres">
      <dgm:prSet presAssocID="{7E4DC6DE-0029-4FA7-9BB7-4F91AD2FC8F3}" presName="ParentText" presStyleLbl="node1" presStyleIdx="1" presStyleCnt="2">
        <dgm:presLayoutVars>
          <dgm:chMax val="1"/>
          <dgm:chPref val="1"/>
          <dgm:bulletEnabled val="1"/>
        </dgm:presLayoutVars>
      </dgm:prSet>
      <dgm:spPr/>
    </dgm:pt>
    <dgm:pt modelId="{880DADF5-C81B-4A10-ABEE-2E60CB001939}" type="pres">
      <dgm:prSet presAssocID="{7E4DC6DE-0029-4FA7-9BB7-4F91AD2FC8F3}" presName="Final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</dgm:ptLst>
  <dgm:cxnLst>
    <dgm:cxn modelId="{13064926-FEAE-491C-9143-B4755BD48239}" srcId="{7E4DC6DE-0029-4FA7-9BB7-4F91AD2FC8F3}" destId="{5A747C5A-0A5C-4EEB-8371-71126B431B8B}" srcOrd="0" destOrd="0" parTransId="{A4A009D2-9E16-4011-B860-B0EC04402657}" sibTransId="{E734034E-B2C9-420F-8C5D-5E8840C94465}"/>
    <dgm:cxn modelId="{565927A3-58C0-44E8-941D-C74314A6F198}" srcId="{92DCEE56-E704-463E-9B2B-E757F5780936}" destId="{1880D167-BF46-4FE1-8196-CA55652C5FA0}" srcOrd="0" destOrd="0" parTransId="{2C005EB0-C8E6-4A1C-957D-E7C8DDBC8FD9}" sibTransId="{4DA45959-DA09-4BB6-AE6D-889EFFA0991B}"/>
    <dgm:cxn modelId="{AAC397A6-1BC3-4FC1-ABBC-26C86D8987A6}" type="presOf" srcId="{5A747C5A-0A5C-4EEB-8371-71126B431B8B}" destId="{880DADF5-C81B-4A10-ABEE-2E60CB001939}" srcOrd="0" destOrd="0" presId="urn:microsoft.com/office/officeart/2005/8/layout/StepDownProcess"/>
    <dgm:cxn modelId="{114E60AC-B021-4CB2-9CB1-978FEACB0398}" type="presOf" srcId="{1880D167-BF46-4FE1-8196-CA55652C5FA0}" destId="{A629FA62-69BC-4D55-8FDC-E997539CBE98}" srcOrd="0" destOrd="0" presId="urn:microsoft.com/office/officeart/2005/8/layout/StepDownProcess"/>
    <dgm:cxn modelId="{AF7557C1-18D1-449A-84B9-562F48520A94}" type="presOf" srcId="{7E4DC6DE-0029-4FA7-9BB7-4F91AD2FC8F3}" destId="{D3A1A77A-7851-4747-BECF-348077822CDA}" srcOrd="0" destOrd="0" presId="urn:microsoft.com/office/officeart/2005/8/layout/StepDownProcess"/>
    <dgm:cxn modelId="{D348DCC7-88C1-40EE-99FE-19D4941EAB28}" srcId="{92DCEE56-E704-463E-9B2B-E757F5780936}" destId="{7E4DC6DE-0029-4FA7-9BB7-4F91AD2FC8F3}" srcOrd="1" destOrd="0" parTransId="{3A8249E9-69E1-4AA1-AE47-099BF681D8EC}" sibTransId="{7D4BAF5D-AAB6-42E3-B3DA-9ABBC73CC2E1}"/>
    <dgm:cxn modelId="{F20DCDE3-D69E-441C-ACD0-E53385BF52C2}" type="presOf" srcId="{92DCEE56-E704-463E-9B2B-E757F5780936}" destId="{B9701D8D-F435-4CCF-8F16-6EAC281AA7CD}" srcOrd="0" destOrd="0" presId="urn:microsoft.com/office/officeart/2005/8/layout/StepDownProcess"/>
    <dgm:cxn modelId="{98585113-2473-4229-9758-64696C903A3B}" type="presParOf" srcId="{B9701D8D-F435-4CCF-8F16-6EAC281AA7CD}" destId="{EEB43EFA-5256-4E0F-BB47-452E04597620}" srcOrd="0" destOrd="0" presId="urn:microsoft.com/office/officeart/2005/8/layout/StepDownProcess"/>
    <dgm:cxn modelId="{ABB606C5-A37C-47F9-9358-3A044E675892}" type="presParOf" srcId="{EEB43EFA-5256-4E0F-BB47-452E04597620}" destId="{FC71BF62-5646-4B4C-AB0A-1FBF8E89E1CB}" srcOrd="0" destOrd="0" presId="urn:microsoft.com/office/officeart/2005/8/layout/StepDownProcess"/>
    <dgm:cxn modelId="{562D5338-3C95-4261-9198-BDC12D737148}" type="presParOf" srcId="{EEB43EFA-5256-4E0F-BB47-452E04597620}" destId="{A629FA62-69BC-4D55-8FDC-E997539CBE98}" srcOrd="1" destOrd="0" presId="urn:microsoft.com/office/officeart/2005/8/layout/StepDownProcess"/>
    <dgm:cxn modelId="{9883091B-9449-4F19-9667-018117F44CC3}" type="presParOf" srcId="{EEB43EFA-5256-4E0F-BB47-452E04597620}" destId="{0CABC5B2-20B9-4F97-912C-05453E2FE1DD}" srcOrd="2" destOrd="0" presId="urn:microsoft.com/office/officeart/2005/8/layout/StepDownProcess"/>
    <dgm:cxn modelId="{909C6835-C52E-4B95-BACC-10B6ED597DFD}" type="presParOf" srcId="{B9701D8D-F435-4CCF-8F16-6EAC281AA7CD}" destId="{A520CC12-210D-4455-9BB8-13E2BD54E5DC}" srcOrd="1" destOrd="0" presId="urn:microsoft.com/office/officeart/2005/8/layout/StepDownProcess"/>
    <dgm:cxn modelId="{7A306E46-1C8C-46B9-9225-122A9D57F59C}" type="presParOf" srcId="{B9701D8D-F435-4CCF-8F16-6EAC281AA7CD}" destId="{C904FAF1-4355-40AF-A667-B6FB8FC04AB4}" srcOrd="2" destOrd="0" presId="urn:microsoft.com/office/officeart/2005/8/layout/StepDownProcess"/>
    <dgm:cxn modelId="{074B534B-62AA-4B48-900D-CD976D37AEF3}" type="presParOf" srcId="{C904FAF1-4355-40AF-A667-B6FB8FC04AB4}" destId="{D3A1A77A-7851-4747-BECF-348077822CDA}" srcOrd="0" destOrd="0" presId="urn:microsoft.com/office/officeart/2005/8/layout/StepDownProcess"/>
    <dgm:cxn modelId="{71E9C382-6568-49F1-99D1-46FC609921C5}" type="presParOf" srcId="{C904FAF1-4355-40AF-A667-B6FB8FC04AB4}" destId="{880DADF5-C81B-4A10-ABEE-2E60CB001939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7ED01A-CDE4-4F57-9090-F0C11302F722}">
      <dsp:nvSpPr>
        <dsp:cNvPr id="0" name=""/>
        <dsp:cNvSpPr/>
      </dsp:nvSpPr>
      <dsp:spPr>
        <a:xfrm>
          <a:off x="2358040" y="1123759"/>
          <a:ext cx="2767287" cy="2767287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500" kern="1200" dirty="0">
              <a:latin typeface="Segoe UI" panose="020B0502040204020203" pitchFamily="34" charset="0"/>
              <a:cs typeface="Segoe UI" panose="020B0502040204020203" pitchFamily="34" charset="0"/>
            </a:rPr>
            <a:t>Spatial queries</a:t>
          </a:r>
          <a:endParaRPr lang="en-US" sz="4500" kern="1200" dirty="0"/>
        </a:p>
      </dsp:txBody>
      <dsp:txXfrm>
        <a:off x="2763300" y="1529019"/>
        <a:ext cx="1956767" cy="1956767"/>
      </dsp:txXfrm>
    </dsp:sp>
    <dsp:sp modelId="{4765E1C3-E276-4AAB-847A-7B46898E4FB2}">
      <dsp:nvSpPr>
        <dsp:cNvPr id="0" name=""/>
        <dsp:cNvSpPr/>
      </dsp:nvSpPr>
      <dsp:spPr>
        <a:xfrm>
          <a:off x="1574914" y="169059"/>
          <a:ext cx="1674443" cy="1674443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noProof="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rPr>
            <a:t>Nearest neighbour</a:t>
          </a:r>
        </a:p>
      </dsp:txBody>
      <dsp:txXfrm>
        <a:off x="1820130" y="414275"/>
        <a:ext cx="1184011" cy="1184011"/>
      </dsp:txXfrm>
    </dsp:sp>
    <dsp:sp modelId="{FC9AE677-8EA9-428F-A607-27BDEAFC1759}">
      <dsp:nvSpPr>
        <dsp:cNvPr id="0" name=""/>
        <dsp:cNvSpPr/>
      </dsp:nvSpPr>
      <dsp:spPr>
        <a:xfrm>
          <a:off x="4254613" y="169058"/>
          <a:ext cx="1692030" cy="1692030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rPr>
            <a:t>Range</a:t>
          </a:r>
        </a:p>
      </dsp:txBody>
      <dsp:txXfrm>
        <a:off x="4502405" y="416850"/>
        <a:ext cx="1196446" cy="1196446"/>
      </dsp:txXfrm>
    </dsp:sp>
    <dsp:sp modelId="{6B9D57A4-C2FE-4F09-AB85-E6CA32EBE666}">
      <dsp:nvSpPr>
        <dsp:cNvPr id="0" name=""/>
        <dsp:cNvSpPr/>
      </dsp:nvSpPr>
      <dsp:spPr>
        <a:xfrm>
          <a:off x="4225569" y="3016855"/>
          <a:ext cx="1622667" cy="1622654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rPr>
            <a:t>Closest Pair</a:t>
          </a:r>
        </a:p>
      </dsp:txBody>
      <dsp:txXfrm>
        <a:off x="4463203" y="3254487"/>
        <a:ext cx="1147399" cy="1147390"/>
      </dsp:txXfrm>
    </dsp:sp>
    <dsp:sp modelId="{463DFCE8-48BD-41E6-9FD8-0441924ACD87}">
      <dsp:nvSpPr>
        <dsp:cNvPr id="0" name=""/>
        <dsp:cNvSpPr/>
      </dsp:nvSpPr>
      <dsp:spPr>
        <a:xfrm>
          <a:off x="1485575" y="2947474"/>
          <a:ext cx="1692030" cy="1692030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rPr>
            <a:t>NIRIBB*</a:t>
          </a:r>
        </a:p>
      </dsp:txBody>
      <dsp:txXfrm>
        <a:off x="1733367" y="3195266"/>
        <a:ext cx="1196446" cy="11964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71BF62-5646-4B4C-AB0A-1FBF8E89E1CB}">
      <dsp:nvSpPr>
        <dsp:cNvPr id="0" name=""/>
        <dsp:cNvSpPr/>
      </dsp:nvSpPr>
      <dsp:spPr>
        <a:xfrm rot="5400000">
          <a:off x="417208" y="1853210"/>
          <a:ext cx="1563279" cy="177973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29FA62-69BC-4D55-8FDC-E997539CBE98}">
      <dsp:nvSpPr>
        <dsp:cNvPr id="0" name=""/>
        <dsp:cNvSpPr/>
      </dsp:nvSpPr>
      <dsp:spPr>
        <a:xfrm>
          <a:off x="3034" y="120283"/>
          <a:ext cx="2631642" cy="184206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Find m closest keywords</a:t>
          </a:r>
        </a:p>
      </dsp:txBody>
      <dsp:txXfrm>
        <a:off x="92972" y="210221"/>
        <a:ext cx="2451766" cy="1662188"/>
      </dsp:txXfrm>
    </dsp:sp>
    <dsp:sp modelId="{0CABC5B2-20B9-4F97-912C-05453E2FE1DD}">
      <dsp:nvSpPr>
        <dsp:cNvPr id="0" name=""/>
        <dsp:cNvSpPr/>
      </dsp:nvSpPr>
      <dsp:spPr>
        <a:xfrm>
          <a:off x="2634676" y="295966"/>
          <a:ext cx="1914005" cy="1488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A1A77A-7851-4747-BECF-348077822CDA}">
      <dsp:nvSpPr>
        <dsp:cNvPr id="0" name=""/>
        <dsp:cNvSpPr/>
      </dsp:nvSpPr>
      <dsp:spPr>
        <a:xfrm>
          <a:off x="2184945" y="2189529"/>
          <a:ext cx="2631642" cy="184206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Search either single or multiple nodes</a:t>
          </a:r>
        </a:p>
      </dsp:txBody>
      <dsp:txXfrm>
        <a:off x="2274883" y="2279467"/>
        <a:ext cx="2451766" cy="1662188"/>
      </dsp:txXfrm>
    </dsp:sp>
    <dsp:sp modelId="{880DADF5-C81B-4A10-ABEE-2E60CB001939}">
      <dsp:nvSpPr>
        <dsp:cNvPr id="0" name=""/>
        <dsp:cNvSpPr/>
      </dsp:nvSpPr>
      <dsp:spPr>
        <a:xfrm>
          <a:off x="4816587" y="2365212"/>
          <a:ext cx="1914005" cy="1488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Prune using distance and keyword mutex</a:t>
          </a:r>
        </a:p>
      </dsp:txBody>
      <dsp:txXfrm>
        <a:off x="4816587" y="2365212"/>
        <a:ext cx="1914005" cy="14888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337045-61AE-44C3-B7ED-9D4678CFF7D0}" type="datetimeFigureOut">
              <a:rPr lang="en-IN" smtClean="0"/>
              <a:t>09-10-2017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AEC0C-AB24-4E55-9B1A-BA8271A955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5302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AEC0C-AB24-4E55-9B1A-BA8271A955A3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2620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AEC0C-AB24-4E55-9B1A-BA8271A955A3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5463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AEC0C-AB24-4E55-9B1A-BA8271A955A3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6001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3AEC0C-AB24-4E55-9B1A-BA8271A955A3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3936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9A876-4313-472B-AF71-94EDF117A26E}" type="datetime1">
              <a:rPr lang="en-IN" smtClean="0"/>
              <a:t>09-10-2017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48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B648-7B52-48E6-8157-3548B29F2EE1}" type="datetime1">
              <a:rPr lang="en-IN" smtClean="0"/>
              <a:t>09-10-2017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6278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F6A7-88E5-4742-BBCB-46ECD8744868}" type="datetime1">
              <a:rPr lang="en-IN" smtClean="0"/>
              <a:t>09-10-2017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2751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02AC-E762-4D26-9D89-D47029D96EE3}" type="datetime1">
              <a:rPr lang="en-IN" smtClean="0"/>
              <a:t>09-10-2017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08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690C-F889-42C0-8FBA-5DFDB68A9B1F}" type="datetime1">
              <a:rPr lang="en-IN" smtClean="0"/>
              <a:t>09-10-2017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695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28AE5-EAC0-4939-8892-726F4609178A}" type="datetime1">
              <a:rPr lang="en-IN" smtClean="0"/>
              <a:t>09-10-2017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58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CCD18-90F9-49C2-ADBA-9EDB547A1226}" type="datetime1">
              <a:rPr lang="en-IN" smtClean="0"/>
              <a:t>09-10-2017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0584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5BAB3-78FF-4228-8CAD-3AE84C0D3444}" type="datetime1">
              <a:rPr lang="en-IN" smtClean="0"/>
              <a:t>09-10-2017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017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56426-F483-4B05-9BE6-F8BE1A3DF26B}" type="datetime1">
              <a:rPr lang="en-IN" smtClean="0"/>
              <a:t>09-10-2017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1155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5C8B4-597E-4DA9-B0E8-B8D928947864}" type="datetime1">
              <a:rPr lang="en-IN" smtClean="0"/>
              <a:t>09-10-2017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1228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62A37-FB06-4415-83C3-C7C73B883C65}" type="datetime1">
              <a:rPr lang="en-IN" smtClean="0"/>
              <a:t>09-10-2017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6662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1E44AE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FFF56-556C-4AD9-A545-0B84D766FD78}" type="datetime1">
              <a:rPr lang="en-IN" smtClean="0"/>
              <a:t>09-10-2017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4276-5079-4227-9AFD-B611129CCE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689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0964" y="734423"/>
            <a:ext cx="11050073" cy="28715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>
                <a:latin typeface="Concourse SemBd" pitchFamily="50" charset="0"/>
              </a:rPr>
              <a:t>Keyword Search in Spatial Databases: Towards Searching by Document</a:t>
            </a:r>
          </a:p>
          <a:p>
            <a:pPr algn="ctr"/>
            <a:endParaRPr lang="en-IN" dirty="0">
              <a:latin typeface="Concourse" pitchFamily="50" charset="0"/>
            </a:endParaRPr>
          </a:p>
          <a:p>
            <a:pPr algn="ctr"/>
            <a:r>
              <a:rPr lang="en-IN" dirty="0">
                <a:latin typeface="Segoe UI Light" panose="020B0502040204020203" pitchFamily="34" charset="0"/>
                <a:ea typeface="Microsoft Yi Baiti" panose="03000500000000000000" pitchFamily="66" charset="0"/>
                <a:cs typeface="Segoe UI Light" panose="020B0502040204020203" pitchFamily="34" charset="0"/>
              </a:rPr>
              <a:t>Dongxiang Zhang, </a:t>
            </a:r>
            <a:r>
              <a:rPr lang="en-IN" dirty="0" err="1">
                <a:latin typeface="Segoe UI Light" panose="020B0502040204020203" pitchFamily="34" charset="0"/>
                <a:ea typeface="Microsoft Yi Baiti" panose="03000500000000000000" pitchFamily="66" charset="0"/>
                <a:cs typeface="Segoe UI Light" panose="020B0502040204020203" pitchFamily="34" charset="0"/>
              </a:rPr>
              <a:t>Yeow</a:t>
            </a:r>
            <a:r>
              <a:rPr lang="en-IN" dirty="0">
                <a:latin typeface="Segoe UI Light" panose="020B0502040204020203" pitchFamily="34" charset="0"/>
                <a:ea typeface="Microsoft Yi Baiti" panose="03000500000000000000" pitchFamily="66" charset="0"/>
                <a:cs typeface="Segoe UI Light" panose="020B0502040204020203" pitchFamily="34" charset="0"/>
              </a:rPr>
              <a:t> Meng Chee, </a:t>
            </a:r>
            <a:r>
              <a:rPr lang="en-IN" dirty="0" err="1">
                <a:latin typeface="Segoe UI Light" panose="020B0502040204020203" pitchFamily="34" charset="0"/>
                <a:ea typeface="Microsoft Yi Baiti" panose="03000500000000000000" pitchFamily="66" charset="0"/>
                <a:cs typeface="Segoe UI Light" panose="020B0502040204020203" pitchFamily="34" charset="0"/>
              </a:rPr>
              <a:t>Anirban</a:t>
            </a:r>
            <a:r>
              <a:rPr lang="en-IN" dirty="0">
                <a:latin typeface="Segoe UI Light" panose="020B0502040204020203" pitchFamily="34" charset="0"/>
                <a:ea typeface="Microsoft Yi Baiti" panose="03000500000000000000" pitchFamily="66" charset="0"/>
                <a:cs typeface="Segoe UI Light" panose="020B0502040204020203" pitchFamily="34" charset="0"/>
              </a:rPr>
              <a:t> Mondal, Anthony K. H. Tung, Masaru </a:t>
            </a:r>
            <a:r>
              <a:rPr lang="en-IN" dirty="0" err="1">
                <a:latin typeface="Segoe UI Light" panose="020B0502040204020203" pitchFamily="34" charset="0"/>
                <a:ea typeface="Microsoft Yi Baiti" panose="03000500000000000000" pitchFamily="66" charset="0"/>
                <a:cs typeface="Segoe UI Light" panose="020B0502040204020203" pitchFamily="34" charset="0"/>
              </a:rPr>
              <a:t>Kitsuregawa</a:t>
            </a:r>
            <a:endParaRPr lang="en-IN" dirty="0">
              <a:latin typeface="Concourse" pitchFamily="50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1465" y="6569612"/>
            <a:ext cx="11029071" cy="2883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	| 	 	|	 	|	 	|	 	|	6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567935" y="6569025"/>
            <a:ext cx="1856936" cy="288975"/>
          </a:xfrm>
          <a:prstGeom prst="rect">
            <a:avLst/>
          </a:prstGeom>
          <a:solidFill>
            <a:srgbClr val="FFFFFF">
              <a:alpha val="2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1465" y="6569025"/>
            <a:ext cx="11029071" cy="288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	| 	2	|	3	|	4	|	5	|	6</a:t>
            </a:r>
            <a:endParaRPr lang="en-IN" dirty="0"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96190" y="4625846"/>
            <a:ext cx="41248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Atish</a:t>
            </a:r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Majumdar</a:t>
            </a:r>
            <a:r>
              <a:rPr lang="en-US" dirty="0"/>
              <a:t>		1410110081</a:t>
            </a:r>
          </a:p>
          <a:p>
            <a:r>
              <a:rPr lang="en-US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Prasanna</a:t>
            </a:r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Natarajan</a:t>
            </a:r>
            <a:r>
              <a:rPr lang="en-US" dirty="0"/>
              <a:t>	1410110298</a:t>
            </a:r>
          </a:p>
          <a:p>
            <a:r>
              <a:rPr lang="en-US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Vedant</a:t>
            </a:r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dirty="0" err="1">
                <a:latin typeface="Segoe UI Semibold" panose="020B0702040204020203" pitchFamily="34" charset="0"/>
                <a:cs typeface="Segoe UI Semibold" panose="020B0702040204020203" pitchFamily="34" charset="0"/>
              </a:rPr>
              <a:t>Chakravarthy</a:t>
            </a:r>
            <a:r>
              <a:rPr lang="en-US" dirty="0"/>
              <a:t>	1410110489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91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81465" y="6569612"/>
            <a:ext cx="11029071" cy="2883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	| 	 	|	 	|	 	|	 	|	6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2422861" y="6569025"/>
            <a:ext cx="1856936" cy="288975"/>
          </a:xfrm>
          <a:prstGeom prst="rect">
            <a:avLst/>
          </a:prstGeom>
          <a:solidFill>
            <a:srgbClr val="FFFFFF">
              <a:alpha val="2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1465" y="6569025"/>
            <a:ext cx="11029071" cy="288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	| 	2	|	3	|	4	|	5	|	6</a:t>
            </a:r>
            <a:endParaRPr lang="en-IN" dirty="0"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0964" y="1468190"/>
            <a:ext cx="11050073" cy="47265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Concourse" pitchFamily="50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70963" y="371701"/>
            <a:ext cx="11050073" cy="92807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>
                <a:latin typeface="Concourse SemBd" pitchFamily="50" charset="0"/>
              </a:rPr>
              <a:t>SUMMARY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62364" y="1816331"/>
            <a:ext cx="1006726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400" dirty="0">
                <a:latin typeface="Segoe UI" panose="020B0502040204020203" pitchFamily="34" charset="0"/>
                <a:cs typeface="Segoe UI" panose="020B0502040204020203" pitchFamily="34" charset="0"/>
              </a:rPr>
              <a:t>In a database of spatial objects, every tuple is associated with certain information represented by keywords. </a:t>
            </a:r>
          </a:p>
          <a:p>
            <a:pPr algn="just"/>
            <a:endParaRPr lang="en-US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N</a:t>
            </a:r>
            <a:r>
              <a:rPr lang="en-IN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ovel</a:t>
            </a:r>
            <a:r>
              <a:rPr lang="en-IN" sz="2400" dirty="0">
                <a:latin typeface="Segoe UI" panose="020B0502040204020203" pitchFamily="34" charset="0"/>
                <a:cs typeface="Segoe UI" panose="020B0502040204020203" pitchFamily="34" charset="0"/>
              </a:rPr>
              <a:t> proposals:</a:t>
            </a:r>
          </a:p>
          <a:p>
            <a:pPr algn="just"/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	m-closest keywords (</a:t>
            </a:r>
            <a:r>
              <a:rPr lang="en-IN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mCK</a:t>
            </a:r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) query </a:t>
            </a:r>
            <a:r>
              <a:rPr lang="en-IN" sz="2400" dirty="0">
                <a:latin typeface="Segoe UI" panose="020B0502040204020203" pitchFamily="34" charset="0"/>
                <a:cs typeface="Segoe UI" panose="020B0502040204020203" pitchFamily="34" charset="0"/>
              </a:rPr>
              <a:t>– spatial, helps find tuples 	which are located in the closest spatial proximity that align with 	the user-entered keywords.</a:t>
            </a:r>
            <a:endParaRPr lang="en-IN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en-IN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bR</a:t>
            </a:r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*-tree</a:t>
            </a:r>
            <a:r>
              <a:rPr lang="en-IN" sz="2400" dirty="0">
                <a:latin typeface="Segoe UI" panose="020B0502040204020203" pitchFamily="34" charset="0"/>
                <a:cs typeface="Segoe UI" panose="020B0502040204020203" pitchFamily="34" charset="0"/>
              </a:rPr>
              <a:t> - process </a:t>
            </a:r>
            <a:r>
              <a:rPr lang="en-IN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mCK</a:t>
            </a:r>
            <a:r>
              <a:rPr lang="en-IN" sz="2400" dirty="0">
                <a:latin typeface="Segoe UI" panose="020B0502040204020203" pitchFamily="34" charset="0"/>
                <a:cs typeface="Segoe UI" panose="020B0502040204020203" pitchFamily="34" charset="0"/>
              </a:rPr>
              <a:t> queries </a:t>
            </a:r>
            <a:endParaRPr lang="en-IN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IN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	A priori based search </a:t>
            </a:r>
            <a:r>
              <a:rPr lang="en-IN" sz="2400" dirty="0">
                <a:latin typeface="Segoe UI" panose="020B0502040204020203" pitchFamily="34" charset="0"/>
                <a:cs typeface="Segoe UI" panose="020B0502040204020203" pitchFamily="34" charset="0"/>
              </a:rPr>
              <a:t>approaches are used to decrease the total 	search space.</a:t>
            </a:r>
          </a:p>
        </p:txBody>
      </p:sp>
    </p:spTree>
    <p:extLst>
      <p:ext uri="{BB962C8B-B14F-4D97-AF65-F5344CB8AC3E}">
        <p14:creationId xmlns:p14="http://schemas.microsoft.com/office/powerpoint/2010/main" val="3772128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234 -0.00069 L -1.875E-6 3.7037E-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1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81465" y="6569612"/>
            <a:ext cx="11029071" cy="2883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	| 	 	|	 	|	 	|	 	|	6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4251661" y="6569025"/>
            <a:ext cx="1856936" cy="288975"/>
          </a:xfrm>
          <a:prstGeom prst="rect">
            <a:avLst/>
          </a:prstGeom>
          <a:solidFill>
            <a:srgbClr val="FFFFFF">
              <a:alpha val="2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1465" y="6569025"/>
            <a:ext cx="11029071" cy="288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	| 	2	|	3	|	4	|	5	|	6</a:t>
            </a:r>
            <a:endParaRPr lang="en-IN" dirty="0"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0963" y="371701"/>
            <a:ext cx="11050073" cy="92807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>
                <a:latin typeface="Concourse SemBd" pitchFamily="50" charset="0"/>
              </a:rPr>
              <a:t>MOTIVATION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8C27B49-CB6C-40FB-98F7-8A76F57284A1}"/>
              </a:ext>
            </a:extLst>
          </p:cNvPr>
          <p:cNvSpPr/>
          <p:nvPr/>
        </p:nvSpPr>
        <p:spPr>
          <a:xfrm>
            <a:off x="570964" y="1468190"/>
            <a:ext cx="11050073" cy="47265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Concourse" pitchFamily="50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B50923-01DF-49FA-A0E3-4EDC07C3ECC8}"/>
              </a:ext>
            </a:extLst>
          </p:cNvPr>
          <p:cNvGrpSpPr/>
          <p:nvPr/>
        </p:nvGrpSpPr>
        <p:grpSpPr>
          <a:xfrm>
            <a:off x="500417" y="2100822"/>
            <a:ext cx="11691583" cy="3461284"/>
            <a:chOff x="500417" y="2100822"/>
            <a:chExt cx="11691583" cy="3461284"/>
          </a:xfrm>
        </p:grpSpPr>
        <p:pic>
          <p:nvPicPr>
            <p:cNvPr id="3" name="Picture 2" descr="https://lh5.googleusercontent.com/W6sciRtdL26pyicaCiE_9uoGqekAEvRDsMu0eRlGIRcyu3bhUIkL5TuBLxp-giGCoJJ2KJO5MPEzTr2hdsCuj0L85UNd33iybQqQ6HEgnHuyVWpTbunFIm_EEj8qaQmzJJ-6H2e3">
              <a:extLst>
                <a:ext uri="{FF2B5EF4-FFF2-40B4-BE49-F238E27FC236}">
                  <a16:creationId xmlns:a16="http://schemas.microsoft.com/office/drawing/2014/main" id="{C703F51D-843C-4954-A338-F50550635E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8797" r="54812"/>
            <a:stretch/>
          </p:blipFill>
          <p:spPr bwMode="auto">
            <a:xfrm>
              <a:off x="500417" y="3085662"/>
              <a:ext cx="2586086" cy="14916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34" descr="https://lh5.googleusercontent.com/W6sciRtdL26pyicaCiE_9uoGqekAEvRDsMu0eRlGIRcyu3bhUIkL5TuBLxp-giGCoJJ2KJO5MPEzTr2hdsCuj0L85UNd33iybQqQ6HEgnHuyVWpTbunFIm_EEj8qaQmzJJ-6H2e3">
              <a:extLst>
                <a:ext uri="{FF2B5EF4-FFF2-40B4-BE49-F238E27FC236}">
                  <a16:creationId xmlns:a16="http://schemas.microsoft.com/office/drawing/2014/main" id="{3ADB5E2C-3E49-4FF1-8217-82DA78961A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701" t="68797"/>
            <a:stretch/>
          </p:blipFill>
          <p:spPr bwMode="auto">
            <a:xfrm>
              <a:off x="8970038" y="3084338"/>
              <a:ext cx="3221962" cy="14916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501CADF-8E04-4E20-8A06-71D3369C9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7673" y="2100822"/>
              <a:ext cx="6120562" cy="3461284"/>
            </a:xfrm>
            <a:prstGeom prst="rect">
              <a:avLst/>
            </a:prstGeom>
          </p:spPr>
        </p:pic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EE36956-CCE2-41F6-8A37-3CCA8FADEFCE}"/>
              </a:ext>
            </a:extLst>
          </p:cNvPr>
          <p:cNvCxnSpPr/>
          <p:nvPr/>
        </p:nvCxnSpPr>
        <p:spPr>
          <a:xfrm flipV="1">
            <a:off x="3531476" y="3531476"/>
            <a:ext cx="504496" cy="15765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E2AE721-4B47-4A48-B038-48A14FFA2182}"/>
              </a:ext>
            </a:extLst>
          </p:cNvPr>
          <p:cNvCxnSpPr>
            <a:cxnSpLocks/>
          </p:cNvCxnSpPr>
          <p:nvPr/>
        </p:nvCxnSpPr>
        <p:spPr>
          <a:xfrm flipV="1">
            <a:off x="3468414" y="3156602"/>
            <a:ext cx="0" cy="4513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728BD57-D07B-44BC-B9AB-4FE7CF91BED3}"/>
              </a:ext>
            </a:extLst>
          </p:cNvPr>
          <p:cNvCxnSpPr>
            <a:cxnSpLocks/>
          </p:cNvCxnSpPr>
          <p:nvPr/>
        </p:nvCxnSpPr>
        <p:spPr>
          <a:xfrm flipH="1" flipV="1">
            <a:off x="3531476" y="3830140"/>
            <a:ext cx="362607" cy="74580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B8A817E-4D3B-4AD7-82FE-2412A4E7F4C6}"/>
              </a:ext>
            </a:extLst>
          </p:cNvPr>
          <p:cNvCxnSpPr>
            <a:cxnSpLocks/>
          </p:cNvCxnSpPr>
          <p:nvPr/>
        </p:nvCxnSpPr>
        <p:spPr>
          <a:xfrm flipH="1">
            <a:off x="3531476" y="2971432"/>
            <a:ext cx="362607" cy="67295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7009E40-295A-4358-893D-B81639CAB312}"/>
              </a:ext>
            </a:extLst>
          </p:cNvPr>
          <p:cNvCxnSpPr>
            <a:cxnSpLocks/>
          </p:cNvCxnSpPr>
          <p:nvPr/>
        </p:nvCxnSpPr>
        <p:spPr>
          <a:xfrm flipH="1" flipV="1">
            <a:off x="3531476" y="3758584"/>
            <a:ext cx="1427704" cy="7972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55C6DF2-B882-4F5C-AA71-82293B14A50E}"/>
              </a:ext>
            </a:extLst>
          </p:cNvPr>
          <p:cNvCxnSpPr>
            <a:cxnSpLocks/>
          </p:cNvCxnSpPr>
          <p:nvPr/>
        </p:nvCxnSpPr>
        <p:spPr>
          <a:xfrm flipH="1" flipV="1">
            <a:off x="3531477" y="3713836"/>
            <a:ext cx="2128344" cy="3843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3B31D1E-B1FF-4B11-BB2E-61052CE9C660}"/>
              </a:ext>
            </a:extLst>
          </p:cNvPr>
          <p:cNvCxnSpPr>
            <a:cxnSpLocks/>
          </p:cNvCxnSpPr>
          <p:nvPr/>
        </p:nvCxnSpPr>
        <p:spPr>
          <a:xfrm flipH="1">
            <a:off x="3531476" y="3197508"/>
            <a:ext cx="1904716" cy="52640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50D0B38-3A3A-4597-884B-A09BC93FD375}"/>
              </a:ext>
            </a:extLst>
          </p:cNvPr>
          <p:cNvCxnSpPr>
            <a:cxnSpLocks/>
          </p:cNvCxnSpPr>
          <p:nvPr/>
        </p:nvCxnSpPr>
        <p:spPr>
          <a:xfrm flipH="1" flipV="1">
            <a:off x="3528314" y="3713249"/>
            <a:ext cx="3271012" cy="134883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43F0418-B64F-47CF-BA74-A1A6711E5A65}"/>
              </a:ext>
            </a:extLst>
          </p:cNvPr>
          <p:cNvCxnSpPr>
            <a:cxnSpLocks/>
          </p:cNvCxnSpPr>
          <p:nvPr/>
        </p:nvCxnSpPr>
        <p:spPr>
          <a:xfrm flipH="1">
            <a:off x="3602065" y="3173390"/>
            <a:ext cx="3825864" cy="5087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84FFC44-A58B-4607-A7F8-DB30EA6671FA}"/>
              </a:ext>
            </a:extLst>
          </p:cNvPr>
          <p:cNvCxnSpPr/>
          <p:nvPr/>
        </p:nvCxnSpPr>
        <p:spPr>
          <a:xfrm flipH="1" flipV="1">
            <a:off x="4035972" y="4776952"/>
            <a:ext cx="1400220" cy="47296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D6F32A3-6D13-4066-B467-3CA702D75957}"/>
              </a:ext>
            </a:extLst>
          </p:cNvPr>
          <p:cNvCxnSpPr>
            <a:cxnSpLocks/>
          </p:cNvCxnSpPr>
          <p:nvPr/>
        </p:nvCxnSpPr>
        <p:spPr>
          <a:xfrm flipH="1" flipV="1">
            <a:off x="5139560" y="4776952"/>
            <a:ext cx="296632" cy="47296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DE92B28-0952-4575-A8AA-98B137B757EB}"/>
              </a:ext>
            </a:extLst>
          </p:cNvPr>
          <p:cNvCxnSpPr>
            <a:cxnSpLocks/>
          </p:cNvCxnSpPr>
          <p:nvPr/>
        </p:nvCxnSpPr>
        <p:spPr>
          <a:xfrm flipV="1">
            <a:off x="5436192" y="4098202"/>
            <a:ext cx="223629" cy="11517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3240B29-ABC6-4ECE-B001-AD407A21579F}"/>
              </a:ext>
            </a:extLst>
          </p:cNvPr>
          <p:cNvCxnSpPr>
            <a:cxnSpLocks/>
          </p:cNvCxnSpPr>
          <p:nvPr/>
        </p:nvCxnSpPr>
        <p:spPr>
          <a:xfrm flipV="1">
            <a:off x="5659821" y="4098202"/>
            <a:ext cx="867103" cy="11517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1BED738-6BD7-4D63-A481-9CA99663DD1F}"/>
              </a:ext>
            </a:extLst>
          </p:cNvPr>
          <p:cNvCxnSpPr>
            <a:cxnSpLocks/>
          </p:cNvCxnSpPr>
          <p:nvPr/>
        </p:nvCxnSpPr>
        <p:spPr>
          <a:xfrm flipV="1">
            <a:off x="5659821" y="5062084"/>
            <a:ext cx="1139505" cy="18783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60EC90E-DA5B-4EE5-B5BF-AAD4B84ABC44}"/>
              </a:ext>
            </a:extLst>
          </p:cNvPr>
          <p:cNvCxnSpPr>
            <a:cxnSpLocks/>
          </p:cNvCxnSpPr>
          <p:nvPr/>
        </p:nvCxnSpPr>
        <p:spPr>
          <a:xfrm flipV="1">
            <a:off x="5659821" y="4776952"/>
            <a:ext cx="2017986" cy="47296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DA236FA-520E-4E16-8C75-480324854A28}"/>
              </a:ext>
            </a:extLst>
          </p:cNvPr>
          <p:cNvCxnSpPr>
            <a:cxnSpLocks/>
          </p:cNvCxnSpPr>
          <p:nvPr/>
        </p:nvCxnSpPr>
        <p:spPr>
          <a:xfrm>
            <a:off x="5659821" y="5249917"/>
            <a:ext cx="2554013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C6DD9E0-741A-4FA7-A0E2-29B970F4D8E3}"/>
              </a:ext>
            </a:extLst>
          </p:cNvPr>
          <p:cNvCxnSpPr>
            <a:cxnSpLocks/>
          </p:cNvCxnSpPr>
          <p:nvPr/>
        </p:nvCxnSpPr>
        <p:spPr>
          <a:xfrm flipV="1">
            <a:off x="6968359" y="4335517"/>
            <a:ext cx="709448" cy="61485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29604C4-D18B-4C9D-A4BB-BED0461D26DB}"/>
              </a:ext>
            </a:extLst>
          </p:cNvPr>
          <p:cNvCxnSpPr>
            <a:cxnSpLocks/>
          </p:cNvCxnSpPr>
          <p:nvPr/>
        </p:nvCxnSpPr>
        <p:spPr>
          <a:xfrm flipV="1">
            <a:off x="7677807" y="4335517"/>
            <a:ext cx="0" cy="44143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60CE14AE-B59C-409C-8FEC-8FE31D3EBBB1}"/>
              </a:ext>
            </a:extLst>
          </p:cNvPr>
          <p:cNvCxnSpPr>
            <a:cxnSpLocks/>
          </p:cNvCxnSpPr>
          <p:nvPr/>
        </p:nvCxnSpPr>
        <p:spPr>
          <a:xfrm flipH="1" flipV="1">
            <a:off x="7677807" y="4335517"/>
            <a:ext cx="409903" cy="61485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06D2715-C9AC-4283-9262-829D5142D64E}"/>
              </a:ext>
            </a:extLst>
          </p:cNvPr>
          <p:cNvCxnSpPr>
            <a:cxnSpLocks/>
          </p:cNvCxnSpPr>
          <p:nvPr/>
        </p:nvCxnSpPr>
        <p:spPr>
          <a:xfrm>
            <a:off x="6799326" y="3830140"/>
            <a:ext cx="628603" cy="26806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72ABD4D-D9B9-4B9C-8EF1-BB784302D849}"/>
              </a:ext>
            </a:extLst>
          </p:cNvPr>
          <p:cNvCxnSpPr>
            <a:cxnSpLocks/>
          </p:cNvCxnSpPr>
          <p:nvPr/>
        </p:nvCxnSpPr>
        <p:spPr>
          <a:xfrm flipH="1">
            <a:off x="7677807" y="3830140"/>
            <a:ext cx="536028" cy="26806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786673E3-3405-4CA4-B1F1-B3FC830563BB}"/>
              </a:ext>
            </a:extLst>
          </p:cNvPr>
          <p:cNvCxnSpPr>
            <a:cxnSpLocks/>
          </p:cNvCxnSpPr>
          <p:nvPr/>
        </p:nvCxnSpPr>
        <p:spPr>
          <a:xfrm flipH="1">
            <a:off x="7551683" y="3197508"/>
            <a:ext cx="126124" cy="90069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C297CC9-0740-4A9F-B53C-12A0B444339F}"/>
              </a:ext>
            </a:extLst>
          </p:cNvPr>
          <p:cNvCxnSpPr>
            <a:cxnSpLocks/>
          </p:cNvCxnSpPr>
          <p:nvPr/>
        </p:nvCxnSpPr>
        <p:spPr>
          <a:xfrm>
            <a:off x="5659821" y="3084338"/>
            <a:ext cx="1891862" cy="101386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77146BE-3A49-4785-8E9F-ABE7F5BE8EFA}"/>
              </a:ext>
            </a:extLst>
          </p:cNvPr>
          <p:cNvCxnSpPr>
            <a:cxnSpLocks/>
          </p:cNvCxnSpPr>
          <p:nvPr/>
        </p:nvCxnSpPr>
        <p:spPr>
          <a:xfrm flipV="1">
            <a:off x="5659821" y="2443656"/>
            <a:ext cx="152400" cy="52777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1FB3ABF-FA46-43A9-9AFF-26DAAC31D906}"/>
              </a:ext>
            </a:extLst>
          </p:cNvPr>
          <p:cNvCxnSpPr>
            <a:cxnSpLocks/>
          </p:cNvCxnSpPr>
          <p:nvPr/>
        </p:nvCxnSpPr>
        <p:spPr>
          <a:xfrm>
            <a:off x="5812221" y="2443656"/>
            <a:ext cx="714703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9E0D083B-5266-49C6-BEDC-5D51B7580D2F}"/>
              </a:ext>
            </a:extLst>
          </p:cNvPr>
          <p:cNvCxnSpPr>
            <a:cxnSpLocks/>
          </p:cNvCxnSpPr>
          <p:nvPr/>
        </p:nvCxnSpPr>
        <p:spPr>
          <a:xfrm flipV="1">
            <a:off x="3894083" y="2443656"/>
            <a:ext cx="1765738" cy="52777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6186E5D-8C16-4712-AB23-5A8173F6F7C2}"/>
              </a:ext>
            </a:extLst>
          </p:cNvPr>
          <p:cNvCxnSpPr>
            <a:cxnSpLocks/>
          </p:cNvCxnSpPr>
          <p:nvPr/>
        </p:nvCxnSpPr>
        <p:spPr>
          <a:xfrm flipV="1">
            <a:off x="4251661" y="2443656"/>
            <a:ext cx="1408160" cy="88286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0729BE0B-00E3-43CB-B11F-1981E7C93217}"/>
              </a:ext>
            </a:extLst>
          </p:cNvPr>
          <p:cNvCxnSpPr>
            <a:cxnSpLocks/>
          </p:cNvCxnSpPr>
          <p:nvPr/>
        </p:nvCxnSpPr>
        <p:spPr>
          <a:xfrm flipH="1" flipV="1">
            <a:off x="5812221" y="2443656"/>
            <a:ext cx="2779986" cy="1524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D53E5F53-F1FC-4641-898C-298CBA18F1D7}"/>
              </a:ext>
            </a:extLst>
          </p:cNvPr>
          <p:cNvCxnSpPr>
            <a:cxnSpLocks/>
          </p:cNvCxnSpPr>
          <p:nvPr/>
        </p:nvCxnSpPr>
        <p:spPr>
          <a:xfrm flipH="1" flipV="1">
            <a:off x="5812221" y="2443656"/>
            <a:ext cx="1615708" cy="71294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70584D13-C90C-4C62-AC83-A3E1CD1DD852}"/>
              </a:ext>
            </a:extLst>
          </p:cNvPr>
          <p:cNvCxnSpPr>
            <a:cxnSpLocks/>
          </p:cNvCxnSpPr>
          <p:nvPr/>
        </p:nvCxnSpPr>
        <p:spPr>
          <a:xfrm flipH="1" flipV="1">
            <a:off x="5812221" y="2443656"/>
            <a:ext cx="2401613" cy="128025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3C72F649-8608-4451-8C5C-419846A042FB}"/>
              </a:ext>
            </a:extLst>
          </p:cNvPr>
          <p:cNvCxnSpPr>
            <a:cxnSpLocks/>
          </p:cNvCxnSpPr>
          <p:nvPr/>
        </p:nvCxnSpPr>
        <p:spPr>
          <a:xfrm flipH="1" flipV="1">
            <a:off x="5812221" y="2443656"/>
            <a:ext cx="714703" cy="13864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743B7B8E-13B7-48B7-A6BB-D186D4E8A42F}"/>
              </a:ext>
            </a:extLst>
          </p:cNvPr>
          <p:cNvCxnSpPr>
            <a:cxnSpLocks/>
          </p:cNvCxnSpPr>
          <p:nvPr/>
        </p:nvCxnSpPr>
        <p:spPr>
          <a:xfrm flipV="1">
            <a:off x="5812221" y="2443656"/>
            <a:ext cx="0" cy="13864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6" name="Oval 125">
            <a:extLst>
              <a:ext uri="{FF2B5EF4-FFF2-40B4-BE49-F238E27FC236}">
                <a16:creationId xmlns:a16="http://schemas.microsoft.com/office/drawing/2014/main" id="{86BABBD1-D9A9-4905-A853-E53FB81B9DA0}"/>
              </a:ext>
            </a:extLst>
          </p:cNvPr>
          <p:cNvSpPr/>
          <p:nvPr/>
        </p:nvSpPr>
        <p:spPr>
          <a:xfrm>
            <a:off x="3086503" y="2301766"/>
            <a:ext cx="1469731" cy="203375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4601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234 -0.00069 L -1.875E-6 3.7037E-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1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00"/>
                            </p:stCondLst>
                            <p:childTnLst>
                              <p:par>
                                <p:cTn id="3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00"/>
                            </p:stCondLst>
                            <p:childTnLst>
                              <p:par>
                                <p:cTn id="3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00"/>
                            </p:stCondLst>
                            <p:childTnLst>
                              <p:par>
                                <p:cTn id="4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700"/>
                            </p:stCondLst>
                            <p:childTnLst>
                              <p:par>
                                <p:cTn id="4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"/>
                            </p:stCondLst>
                            <p:childTnLst>
                              <p:par>
                                <p:cTn id="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"/>
                            </p:stCondLst>
                            <p:childTnLst>
                              <p:par>
                                <p:cTn id="6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900"/>
                            </p:stCondLst>
                            <p:childTnLst>
                              <p:par>
                                <p:cTn id="7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00"/>
                            </p:stCondLst>
                            <p:childTnLst>
                              <p:par>
                                <p:cTn id="7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800"/>
                            </p:stCondLst>
                            <p:childTnLst>
                              <p:par>
                                <p:cTn id="8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100"/>
                            </p:stCondLst>
                            <p:childTnLst>
                              <p:par>
                                <p:cTn id="9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400"/>
                            </p:stCondLst>
                            <p:childTnLst>
                              <p:par>
                                <p:cTn id="9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700"/>
                            </p:stCondLst>
                            <p:childTnLst>
                              <p:par>
                                <p:cTn id="10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3000"/>
                            </p:stCondLst>
                            <p:childTnLst>
                              <p:par>
                                <p:cTn id="10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300"/>
                            </p:stCondLst>
                            <p:childTnLst>
                              <p:par>
                                <p:cTn id="1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3600"/>
                            </p:stCondLst>
                            <p:childTnLst>
                              <p:par>
                                <p:cTn id="1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900"/>
                            </p:stCondLst>
                            <p:childTnLst>
                              <p:par>
                                <p:cTn id="1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4200"/>
                            </p:stCondLst>
                            <p:childTnLst>
                              <p:par>
                                <p:cTn id="1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4500"/>
                            </p:stCondLst>
                            <p:childTnLst>
                              <p:par>
                                <p:cTn id="1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4800"/>
                            </p:stCondLst>
                            <p:childTnLst>
                              <p:par>
                                <p:cTn id="13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100"/>
                            </p:stCondLst>
                            <p:childTnLst>
                              <p:par>
                                <p:cTn id="14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400"/>
                            </p:stCondLst>
                            <p:childTnLst>
                              <p:par>
                                <p:cTn id="1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700"/>
                            </p:stCondLst>
                            <p:childTnLst>
                              <p:par>
                                <p:cTn id="15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6000"/>
                            </p:stCondLst>
                            <p:childTnLst>
                              <p:par>
                                <p:cTn id="15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6300"/>
                            </p:stCondLst>
                            <p:childTnLst>
                              <p:par>
                                <p:cTn id="1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3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6600"/>
                            </p:stCondLst>
                            <p:childTnLst>
                              <p:par>
                                <p:cTn id="16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7" fill="hold">
                            <p:stCondLst>
                              <p:cond delay="500"/>
                            </p:stCondLst>
                            <p:childTnLst>
                              <p:par>
                                <p:cTn id="2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81465" y="6569612"/>
            <a:ext cx="11029071" cy="2883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	| 	 	|	 	|	 	|	 	|	6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6080459" y="6569025"/>
            <a:ext cx="1856936" cy="288975"/>
          </a:xfrm>
          <a:prstGeom prst="rect">
            <a:avLst/>
          </a:prstGeom>
          <a:solidFill>
            <a:srgbClr val="FFFFFF">
              <a:alpha val="2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1465" y="6569025"/>
            <a:ext cx="11029071" cy="288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	| 	2	|	3	|	4	|	5	|	6</a:t>
            </a:r>
            <a:endParaRPr lang="en-IN" dirty="0"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0963" y="371701"/>
            <a:ext cx="11050073" cy="92807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>
                <a:latin typeface="Concourse SemBd" pitchFamily="50" charset="0"/>
              </a:rPr>
              <a:t>RELATED WORK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8573E5-6E51-4BFC-BE98-A0C960208C0E}"/>
              </a:ext>
            </a:extLst>
          </p:cNvPr>
          <p:cNvSpPr/>
          <p:nvPr/>
        </p:nvSpPr>
        <p:spPr>
          <a:xfrm>
            <a:off x="570964" y="1468190"/>
            <a:ext cx="11050073" cy="47265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Concourse" pitchFamily="50" charset="0"/>
            </a:endParaRP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85F12EAF-11EA-44DB-A671-83571BB4D7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4223051"/>
              </p:ext>
            </p:extLst>
          </p:nvPr>
        </p:nvGraphicFramePr>
        <p:xfrm>
          <a:off x="2354315" y="1361916"/>
          <a:ext cx="7483368" cy="4988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200CDED-8D74-464E-A1AB-BBD57F21837A}"/>
              </a:ext>
            </a:extLst>
          </p:cNvPr>
          <p:cNvSpPr txBox="1"/>
          <p:nvPr/>
        </p:nvSpPr>
        <p:spPr>
          <a:xfrm>
            <a:off x="7937394" y="5485638"/>
            <a:ext cx="3673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*Non-incremental recursive and iterative branch and bound algorithm</a:t>
            </a:r>
          </a:p>
        </p:txBody>
      </p:sp>
    </p:spTree>
    <p:extLst>
      <p:ext uri="{BB962C8B-B14F-4D97-AF65-F5344CB8AC3E}">
        <p14:creationId xmlns:p14="http://schemas.microsoft.com/office/powerpoint/2010/main" val="68762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234 -0.0007 L 2.08333E-7 4.81481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1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81465" y="6569612"/>
            <a:ext cx="11029071" cy="2883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	| 	 	|	 	|	 	|	 	|	6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7909260" y="6569025"/>
            <a:ext cx="1856936" cy="288975"/>
          </a:xfrm>
          <a:prstGeom prst="rect">
            <a:avLst/>
          </a:prstGeom>
          <a:solidFill>
            <a:srgbClr val="FFFFFF">
              <a:alpha val="2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1465" y="6569025"/>
            <a:ext cx="11029071" cy="288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	| 	2	|	3	|	4	|	5	|	6</a:t>
            </a:r>
            <a:endParaRPr lang="en-IN" dirty="0"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0963" y="371701"/>
            <a:ext cx="11050073" cy="92807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>
                <a:latin typeface="Concourse SemBd" pitchFamily="50" charset="0"/>
              </a:rPr>
              <a:t>PROBLEM SETUP | SOLUTION DESCRIPTION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5716A1-9B71-4F7D-8E5B-10E51205A3B8}"/>
              </a:ext>
            </a:extLst>
          </p:cNvPr>
          <p:cNvSpPr/>
          <p:nvPr/>
        </p:nvSpPr>
        <p:spPr>
          <a:xfrm>
            <a:off x="570964" y="1468190"/>
            <a:ext cx="11050073" cy="47265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Concourse" pitchFamily="50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C215B9C-1601-48B3-8DBE-8787AF4888E3}"/>
              </a:ext>
            </a:extLst>
          </p:cNvPr>
          <p:cNvGrpSpPr/>
          <p:nvPr/>
        </p:nvGrpSpPr>
        <p:grpSpPr>
          <a:xfrm>
            <a:off x="3857190" y="2264043"/>
            <a:ext cx="4052070" cy="3134841"/>
            <a:chOff x="772837" y="2248141"/>
            <a:chExt cx="4052070" cy="313484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FCAC569-5A06-4AD2-9265-B725BC1C2A45}"/>
                </a:ext>
              </a:extLst>
            </p:cNvPr>
            <p:cNvSpPr txBox="1"/>
            <p:nvPr/>
          </p:nvSpPr>
          <p:spPr>
            <a:xfrm>
              <a:off x="772837" y="4982872"/>
              <a:ext cx="405207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b="1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bR</a:t>
              </a:r>
              <a:r>
                <a:rPr lang="en-IN" sz="20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*-tree node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C3A635A-A826-4F55-BD35-615985F9E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5480" y="2248141"/>
              <a:ext cx="3859427" cy="2566320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9EC6118-7304-41DB-8E87-05DB51BBC6E3}"/>
              </a:ext>
            </a:extLst>
          </p:cNvPr>
          <p:cNvSpPr txBox="1"/>
          <p:nvPr/>
        </p:nvSpPr>
        <p:spPr>
          <a:xfrm>
            <a:off x="5912069" y="1684338"/>
            <a:ext cx="49819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Set of all keywords = {q1, q2, q3, q4, q5}</a:t>
            </a:r>
          </a:p>
          <a:p>
            <a:pPr algn="ctr"/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Keywords in node B = {q1,q4}</a:t>
            </a:r>
          </a:p>
          <a:p>
            <a:pPr algn="ctr"/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Bitmap B = 10010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37EDF97-8CFE-48AD-B5D4-777307279F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234" y="3216642"/>
            <a:ext cx="3094962" cy="265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12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234 -0.0007 L 2.08333E-7 4.81481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1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L -0.22526 -0.0020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63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81465" y="6569612"/>
            <a:ext cx="11029071" cy="2883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	| 	 	|	 	|	 	|	 	|	6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9763817" y="6569025"/>
            <a:ext cx="1856936" cy="288975"/>
          </a:xfrm>
          <a:prstGeom prst="rect">
            <a:avLst/>
          </a:prstGeom>
          <a:solidFill>
            <a:srgbClr val="FFFFFF">
              <a:alpha val="2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1465" y="6569025"/>
            <a:ext cx="11029071" cy="288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	| 	2	|	3	|	4	|	5	|	6</a:t>
            </a:r>
            <a:endParaRPr lang="en-IN" dirty="0">
              <a:ln w="317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0963" y="371701"/>
            <a:ext cx="11050073" cy="92807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>
                <a:latin typeface="Concourse SemBd" pitchFamily="50" charset="0"/>
              </a:rPr>
              <a:t>PROBLEM SETUP | SOLUTION DESCRIPTION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8CA32-D966-4237-BF69-D136AF5FCE53}"/>
              </a:ext>
            </a:extLst>
          </p:cNvPr>
          <p:cNvSpPr/>
          <p:nvPr/>
        </p:nvSpPr>
        <p:spPr>
          <a:xfrm>
            <a:off x="570964" y="1468190"/>
            <a:ext cx="11050073" cy="47265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Concourse" pitchFamily="50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242156F-9172-4287-8D73-872B70550A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0345714"/>
              </p:ext>
            </p:extLst>
          </p:nvPr>
        </p:nvGraphicFramePr>
        <p:xfrm>
          <a:off x="3044496" y="1755525"/>
          <a:ext cx="6733628" cy="4151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58893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234 -0.0007 L -3.125E-6 4.81481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1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1810</TotalTime>
  <Words>151</Words>
  <Application>Microsoft Office PowerPoint</Application>
  <PresentationFormat>Widescreen</PresentationFormat>
  <Paragraphs>46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Segoe UI Light</vt:lpstr>
      <vt:lpstr>Segoe UI</vt:lpstr>
      <vt:lpstr>Microsoft Yi Baiti</vt:lpstr>
      <vt:lpstr>Calibri Light</vt:lpstr>
      <vt:lpstr>Calibri</vt:lpstr>
      <vt:lpstr>Concourse</vt:lpstr>
      <vt:lpstr>Segoe UI Semibold</vt:lpstr>
      <vt:lpstr>Concourse SemBd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Vedant Chakravarthy</dc:creator>
  <cp:lastModifiedBy>Vedant Chakravarthy</cp:lastModifiedBy>
  <cp:revision>53</cp:revision>
  <dcterms:created xsi:type="dcterms:W3CDTF">2017-08-24T10:41:07Z</dcterms:created>
  <dcterms:modified xsi:type="dcterms:W3CDTF">2017-10-09T00:24:14Z</dcterms:modified>
</cp:coreProperties>
</file>

<file path=docProps/thumbnail.jpeg>
</file>